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8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66010-E001-6749-568A-6C91410499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49481ED-8FA9-7697-81BC-136B3BD01D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0D5BB1-C249-7C10-80A5-DF0745741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3F6461-4272-2EA2-14F0-1EC35B22A3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C7833-2EBE-7FD9-15EE-34A3D065E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33596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5FDB-B774-B151-22CA-9B517095F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BF32E-4941-66B8-234E-8295A6775B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D5D8CA-73C9-2EE9-E468-5E8AA0A40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D2F5C-327E-C6AF-E68C-277761276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5F4EE1-6CDA-62DE-7229-5A9C7D1426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718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6B66FD7-46B9-5621-68D2-2B76930AE1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55B8DCC-BD34-4D06-0148-E0C8570CA9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BDD84-6873-1FFC-9BBB-87BE5F191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19304E-CB1F-23F2-F0FD-A186FAB65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77A428-19E3-E481-620C-A2E862011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33389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CCABD-78AA-B21E-34BF-9CEEB934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8AD72F-9C2B-C784-2035-F69D542EB4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2633E-C340-5D89-CE1B-CD38EFDD5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9FFA0E-CBFF-51B3-C9D5-9BB493539C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4B70E-629C-B242-2557-AFF43C999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02759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6F3D6C-57C2-BD51-1825-174D3E3A2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4AA9C2-02E2-AD55-91EB-460E7B5CF5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E2F9A8-11A7-AE5D-9A96-487CC234F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C19687-26A1-F06D-F530-03B573F963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1E627D-7BE3-C542-213A-7312EF5DDD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7255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FF651-7094-BDD9-6365-ADF468CF7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3D31F1-B3A2-A118-BE33-54F4276DE8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F02B21-A239-B5B9-6E5E-5240B01BAA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1438D0-223A-06C5-D01C-068C497859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332625-A4C6-D014-1057-79A580CA4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55D247-CEEF-2AA0-5E54-5B77D495F1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104021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4EA323-3846-E4AD-0950-68BEE03EF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0027C8-1930-5470-1AC5-370F3D0C0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BEA8A6-7922-2F4A-BEAF-B4E05589A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1A3CB4D-CECC-7C21-4CAB-E0E52E4A45D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2ECC4D8-1098-FC2C-49CA-7EDD6DD1BF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78E90D-5ED3-0311-87D3-CF1388BE00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CCC7321-FD3A-DD3F-71FB-85FEEA498F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342A7F8-89F4-F323-AE06-B8F566992E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6917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1DC7BC-FEB3-EE51-904A-85FF72DBA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146BA61-AB61-0EF1-6C53-2C823B0FF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27B90-23CF-8AED-C257-775C6CB38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31EFC7-2FD0-2E89-DE60-083968248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7141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CDB4C3-0CEF-A759-BBF9-6BB9D52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0D60F-5151-3327-DF63-F6AD7EE80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9145A2-5AC6-F301-1A62-B5FB189314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96890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554FFC-EA49-CFA6-5BB5-91E6B28918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8CA52-FB06-C654-5AEC-4D5153F82E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675E82-53E5-597C-268E-1E009402D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76AEA4-66F3-745C-50D8-1F12AB8BAF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B4E589-7213-8DF4-991A-69B172635D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DF599-F05B-8B83-683B-4A791BE7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5095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E9070-4471-FE9F-910B-AD8F1B468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A8A36B-6EB8-F485-5EFA-C1F2AA3109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CDE1C0-E7D1-2021-6417-82EA015B63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60CB3F-0D2C-BEF2-E030-876353FD1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B716CC-896F-A2D4-5867-4284047C1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BB8228-9626-5599-7092-BB0E9960A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27759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409371-3913-B268-455D-C1FF5C86E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2F023A-F585-8BCD-08F2-E52F3B567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B2AFD8-1FA4-381E-D2D8-1339DB6EA6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A4080-5680-41E7-BDED-34F62885D389}" type="datetimeFigureOut">
              <a:rPr lang="en-IN" smtClean="0"/>
              <a:t>05-12-2024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DD3CEA-3FC1-ED65-0605-89891881287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94B6AE-1AC5-5AC5-7819-6F37706846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B8D7A-3E50-4349-8BD7-9E9EFD274240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91611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CA84B98-F4DD-D74B-66A4-A87CDAEB0AF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253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03A5DEE-9352-A691-0B0F-B4F4461728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13"/>
            <a:ext cx="12192000" cy="6854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0844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MEETY</dc:creator>
  <cp:lastModifiedBy>MEETY</cp:lastModifiedBy>
  <cp:revision>1</cp:revision>
  <dcterms:created xsi:type="dcterms:W3CDTF">2024-12-05T09:40:43Z</dcterms:created>
  <dcterms:modified xsi:type="dcterms:W3CDTF">2024-12-05T09:41:10Z</dcterms:modified>
</cp:coreProperties>
</file>